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58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34A2D9-3FDD-4453-AFF3-9E99E7D41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D3FA989-38B2-4E20-A681-D1798052E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346EE7B-2970-4C96-8BFC-590FF60F9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C4CCB4-239F-45E0-B745-B734FF792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C5551EA-669E-494E-ACB3-625D8955F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4030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0AB0B7-267B-4024-BAF9-7BD33404A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A8C4C32-17A6-4246-B58D-600AF9965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A2AB65-E4DD-4E19-B2A4-8D1512222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2E99EFC-D39D-40E6-B2FA-3D4167A56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B38DB2-DF7D-4C53-86EF-6418E5C12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7816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2BC03B3-8D2E-44EA-A4A2-BBA80A7D4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11FC988-C9BF-42FE-8BB8-05EFE8DB42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F3C9874-516B-489F-9C82-7CB3EEF29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C9DC757-8EC4-41DB-BEF0-D901DD1E7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33E531E-E27C-4332-BA2B-0E273B351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6762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55472A-93D4-4F8D-8702-12BD55C84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FB3C389-70DB-4BD5-AF11-831AACECC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D4623B-059D-489B-AE5C-817C733A0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F66FCF-A978-4C29-A95F-77F819FF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02B2D5-8206-4B50-A3DB-D4FF9E445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433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C5DAAF-EFA2-4FFB-AD85-6FDD22BAB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60E1504-3574-40D6-BAA8-F932FC24D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566D56-A1FD-4D18-8190-06A57521C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4A7C40-9058-42DD-98E8-D92C903AA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E49D81B-72B8-44B6-B4C9-9C9611796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4159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DFC6BD-219E-4344-B264-FF3E5901B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5658EBF-3958-43ED-89ED-A92798FFE0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0CC7492-7C2C-48A5-9393-88B7C8FF05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86D8BB1-7C75-4775-A8B7-2FC4737FA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A7A5584-9E13-4007-8CA5-B150DD9F5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B937622-0F41-4621-851C-46DA59BBF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729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BBC1F5-CC53-446F-A51D-11D09A104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DFC5C6F-2CE0-4140-871B-B0A5B7BA2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200E18E-9445-40DD-A2D1-5B5FE654F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5C3276F-7515-447D-B896-5227E9CB6F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32C04F3-0ED2-4140-A400-E2713A7C6A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07846C1-CC13-4399-A5C7-60DD28B2A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919CD65-C82A-44BA-B642-9007BFA45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807D9BA-692B-46D8-815C-EA2FD3A1F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1497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C1619B-A803-463F-A6BF-EB79DE321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B894FC0-8418-41A3-8485-B62C5F284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13C47A3-27FA-4827-8D8E-5DDB889CE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C64168D-D3EC-46BC-9D9F-695F2E629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4076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68FBFE0-1CE3-4E3B-8BBC-69F1446CC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32BE5E0-890C-437F-99EC-E4DE240EC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FF615B1-543F-4B89-99B1-698E02CD1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8809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546E76-C9E0-4ABD-919C-38543147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C34236B-A32A-4C9B-BD2D-A8729AA30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F280BBD-15CB-4F4F-A573-4218F9D87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3D58FEB-B313-4AB0-97AD-04A0A0D98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6B2C9FF-458A-4BAA-985D-A4E9B9684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3B6FE59-CA4C-4932-8AD9-831653E5D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8601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07AB6B-106D-48BF-BCD5-29248F23F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7BC3752-2AE6-49A6-8FC0-F2DF58F229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73D338A-CA06-4301-997E-E632A4A481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45FAE74-5F9D-4D90-AFFB-3F8D651B4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74CEDE5-EE26-4F51-BFEF-5637A5A92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E47AACC-9E0F-4EF1-B2FB-AB310A8ED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7013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483E8E4-EEEE-497E-8D50-5BEB0F59E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C8ED318-0FF0-4A3A-945D-C0004FBFE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C53FAD7-5115-410F-B272-44FBCC75F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FFDAF-5743-4FC4-9662-82DF8ADD9BE7}" type="datetimeFigureOut">
              <a:rPr kumimoji="1" lang="ja-JP" altLang="en-US" smtClean="0"/>
              <a:t>2023/7/26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2B4DF70-2EA5-4628-BC70-7704862106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44418CC-5257-4026-9568-5E7E622220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CDB03-C778-4AC4-87C2-9AB476E954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1417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B23F640-9F5D-4CC2-B911-96DBB095B6C1}"/>
              </a:ext>
            </a:extLst>
          </p:cNvPr>
          <p:cNvSpPr txBox="1"/>
          <p:nvPr/>
        </p:nvSpPr>
        <p:spPr>
          <a:xfrm>
            <a:off x="3804956" y="1523572"/>
            <a:ext cx="4582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ボーンマン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09ADE20-9798-4B96-854A-5BEE1EB641B5}"/>
              </a:ext>
            </a:extLst>
          </p:cNvPr>
          <p:cNvSpPr txBox="1"/>
          <p:nvPr/>
        </p:nvSpPr>
        <p:spPr>
          <a:xfrm>
            <a:off x="2804832" y="3167390"/>
            <a:ext cx="5923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dirty="0"/>
              <a:t>遊べるデバイス　：</a:t>
            </a:r>
            <a:r>
              <a:rPr kumimoji="1" lang="en-US" altLang="ja-JP" sz="2800" dirty="0"/>
              <a:t>	 pc</a:t>
            </a:r>
            <a:endParaRPr kumimoji="1" lang="ja-JP" altLang="en-US" sz="28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16D1A5E-692B-42E3-A52A-69A045F9A67C}"/>
              </a:ext>
            </a:extLst>
          </p:cNvPr>
          <p:cNvSpPr txBox="1"/>
          <p:nvPr/>
        </p:nvSpPr>
        <p:spPr>
          <a:xfrm>
            <a:off x="2624417" y="4226432"/>
            <a:ext cx="6943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/>
              <a:t>ジャンル</a:t>
            </a:r>
            <a:endParaRPr lang="en-US" altLang="ja-JP" sz="2800" dirty="0"/>
          </a:p>
          <a:p>
            <a:pPr algn="ctr"/>
            <a:r>
              <a:rPr lang="en-US" altLang="ja-JP" sz="2800" dirty="0"/>
              <a:t>	</a:t>
            </a:r>
          </a:p>
          <a:p>
            <a:pPr algn="ctr"/>
            <a:r>
              <a:rPr lang="en-US" altLang="ja-JP" sz="2800" dirty="0"/>
              <a:t>2D</a:t>
            </a:r>
            <a:r>
              <a:rPr lang="ja-JP" altLang="en-US" sz="2800" dirty="0"/>
              <a:t>横スクロールアクション </a:t>
            </a:r>
            <a:r>
              <a:rPr lang="en-US" altLang="ja-JP" sz="2800" dirty="0"/>
              <a:t>+ </a:t>
            </a:r>
            <a:r>
              <a:rPr lang="ja-JP" altLang="en-US" sz="2800" dirty="0"/>
              <a:t>死にげー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69995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2E801BA-E09B-4233-9201-09B4DEEEE759}"/>
              </a:ext>
            </a:extLst>
          </p:cNvPr>
          <p:cNvSpPr txBox="1"/>
          <p:nvPr/>
        </p:nvSpPr>
        <p:spPr>
          <a:xfrm>
            <a:off x="4429040" y="1544820"/>
            <a:ext cx="92515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>
                <a:solidFill>
                  <a:srgbClr val="FF0000"/>
                </a:solidFill>
              </a:rPr>
              <a:t>コンセプト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795729D-87B2-4816-8F90-DC5D7E1D2CC9}"/>
              </a:ext>
            </a:extLst>
          </p:cNvPr>
          <p:cNvSpPr txBox="1"/>
          <p:nvPr/>
        </p:nvSpPr>
        <p:spPr>
          <a:xfrm>
            <a:off x="2846606" y="3429000"/>
            <a:ext cx="664573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/>
              <a:t>喜怒楽を感じられるゲーム</a:t>
            </a:r>
            <a:endParaRPr kumimoji="1" lang="en-US" altLang="ja-JP" sz="4000" dirty="0"/>
          </a:p>
          <a:p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72642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C9E05E0-E84A-48A0-B42F-C872E799D16B}"/>
              </a:ext>
            </a:extLst>
          </p:cNvPr>
          <p:cNvSpPr txBox="1"/>
          <p:nvPr/>
        </p:nvSpPr>
        <p:spPr>
          <a:xfrm>
            <a:off x="1058333" y="1849735"/>
            <a:ext cx="1072726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いろいろな感情が生まれてきて死ぬのですら楽しくなるようなド</a:t>
            </a:r>
            <a:r>
              <a:rPr kumimoji="1" lang="en-US" altLang="ja-JP" sz="2800" dirty="0"/>
              <a:t>M(</a:t>
            </a:r>
            <a:r>
              <a:rPr lang="ja-JP" altLang="en-US" sz="2800" dirty="0"/>
              <a:t>死にゲー好き</a:t>
            </a:r>
            <a:r>
              <a:rPr kumimoji="1" lang="en-US" altLang="ja-JP" sz="2800" dirty="0"/>
              <a:t>)</a:t>
            </a:r>
            <a:r>
              <a:rPr kumimoji="1" lang="ja-JP" altLang="en-US" sz="2800" dirty="0"/>
              <a:t>な人向け！！</a:t>
            </a:r>
            <a:endParaRPr kumimoji="1" lang="en-US" altLang="ja-JP" sz="2800" dirty="0"/>
          </a:p>
          <a:p>
            <a:endParaRPr lang="en-US" altLang="ja-JP" sz="2800" dirty="0"/>
          </a:p>
          <a:p>
            <a:r>
              <a:rPr lang="ja-JP" altLang="en-US" sz="2800" dirty="0"/>
              <a:t>懐かしいあのゲームみたいなのをもう一度！！</a:t>
            </a:r>
            <a:endParaRPr kumimoji="1" lang="ja-JP" altLang="en-US" sz="28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1781B83-1D4B-4A77-950A-1F444ED465A6}"/>
              </a:ext>
            </a:extLst>
          </p:cNvPr>
          <p:cNvSpPr txBox="1"/>
          <p:nvPr/>
        </p:nvSpPr>
        <p:spPr>
          <a:xfrm>
            <a:off x="3132667" y="778934"/>
            <a:ext cx="73321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>
                <a:solidFill>
                  <a:srgbClr val="FF0000"/>
                </a:solidFill>
              </a:rPr>
              <a:t>どんなゲーム？？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6" name="AutoShape 2" descr="Magyar Super Mario Fan Club - G-Portál">
            <a:extLst>
              <a:ext uri="{FF2B5EF4-FFF2-40B4-BE49-F238E27FC236}">
                <a16:creationId xmlns:a16="http://schemas.microsoft.com/office/drawing/2014/main" id="{64E9A651-30A6-41CE-8A4B-E8675D3FD3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2052" name="Picture 4" descr="Magyar Super Mario Fan Club - G-Portál">
            <a:extLst>
              <a:ext uri="{FF2B5EF4-FFF2-40B4-BE49-F238E27FC236}">
                <a16:creationId xmlns:a16="http://schemas.microsoft.com/office/drawing/2014/main" id="{40164915-8AA4-4C31-883D-5B4FBE7030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987" y="2757676"/>
            <a:ext cx="3177612" cy="3970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0E85DBC-578B-4C1B-9D72-DF34D1194A51}"/>
              </a:ext>
            </a:extLst>
          </p:cNvPr>
          <p:cNvSpPr/>
          <p:nvPr/>
        </p:nvSpPr>
        <p:spPr>
          <a:xfrm rot="20477383">
            <a:off x="9744395" y="3660254"/>
            <a:ext cx="730908" cy="3295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5167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1F7E635-926F-48DC-AE74-8FC2A44C5348}"/>
              </a:ext>
            </a:extLst>
          </p:cNvPr>
          <p:cNvSpPr txBox="1"/>
          <p:nvPr/>
        </p:nvSpPr>
        <p:spPr>
          <a:xfrm>
            <a:off x="4017070" y="782561"/>
            <a:ext cx="101007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>
                <a:solidFill>
                  <a:srgbClr val="FF0000"/>
                </a:solidFill>
              </a:rPr>
              <a:t>ゲームの内容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925AE248-DA1F-4CF9-9213-768D9A58E77B}"/>
              </a:ext>
            </a:extLst>
          </p:cNvPr>
          <p:cNvSpPr txBox="1"/>
          <p:nvPr/>
        </p:nvSpPr>
        <p:spPr>
          <a:xfrm>
            <a:off x="1175657" y="1911476"/>
            <a:ext cx="10711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初見殺しのような</a:t>
            </a:r>
            <a:r>
              <a:rPr lang="ja-JP" altLang="en-US" sz="2400" dirty="0"/>
              <a:t>ギミックなど</a:t>
            </a:r>
            <a:r>
              <a:rPr kumimoji="1" lang="ja-JP" altLang="en-US" sz="2400" dirty="0"/>
              <a:t>を死にながら学習していきゴールを目指していく</a:t>
            </a:r>
            <a:endParaRPr kumimoji="1" lang="ja-JP" altLang="en-US" dirty="0"/>
          </a:p>
        </p:txBody>
      </p:sp>
      <p:pic>
        <p:nvPicPr>
          <p:cNvPr id="1026" name="Picture 2" descr="ファミコン（FC）のスーパーマリオブラザーズは伝説のゲーム - 最新ゲームからレトロゲームまで私的ゲームレビュー">
            <a:extLst>
              <a:ext uri="{FF2B5EF4-FFF2-40B4-BE49-F238E27FC236}">
                <a16:creationId xmlns:a16="http://schemas.microsoft.com/office/drawing/2014/main" id="{EFC55041-0469-4155-B96E-B0ADE7A9F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582" y="2944367"/>
            <a:ext cx="3609704" cy="3384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008FC4D-519F-4E3A-AF00-F48ED207FE42}"/>
              </a:ext>
            </a:extLst>
          </p:cNvPr>
          <p:cNvSpPr txBox="1"/>
          <p:nvPr/>
        </p:nvSpPr>
        <p:spPr>
          <a:xfrm>
            <a:off x="2281645" y="5373189"/>
            <a:ext cx="592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/>
              <a:t>ー</a:t>
            </a:r>
          </a:p>
        </p:txBody>
      </p:sp>
      <p:pic>
        <p:nvPicPr>
          <p:cNvPr id="1028" name="Picture 4" descr="[B! ゲーム] しょぼんのアクションDL:無料ゲーム">
            <a:extLst>
              <a:ext uri="{FF2B5EF4-FFF2-40B4-BE49-F238E27FC236}">
                <a16:creationId xmlns:a16="http://schemas.microsoft.com/office/drawing/2014/main" id="{A0688DC1-2683-48AD-9E0F-2F75E483C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1349" y="2977496"/>
            <a:ext cx="4439467" cy="322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ホラーマン [67249831] | 完全無料画像検索のプリ画像">
            <a:extLst>
              <a:ext uri="{FF2B5EF4-FFF2-40B4-BE49-F238E27FC236}">
                <a16:creationId xmlns:a16="http://schemas.microsoft.com/office/drawing/2014/main" id="{CD8F8FC4-AA0C-41F2-ACCA-E33FC40403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0720" y="5067286"/>
            <a:ext cx="1018904" cy="861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ホラーマン [67249831] | 完全無料画像検索のプリ画像">
            <a:extLst>
              <a:ext uri="{FF2B5EF4-FFF2-40B4-BE49-F238E27FC236}">
                <a16:creationId xmlns:a16="http://schemas.microsoft.com/office/drawing/2014/main" id="{EC76CC9C-9277-493F-A4A4-CDB63707D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2" y="4205546"/>
            <a:ext cx="1162594" cy="861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0503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B5AB317-8008-442B-BBBB-93B2BC528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3" y="1693333"/>
            <a:ext cx="3412910" cy="49276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DA7E29D-9780-4E6D-BE7B-B41E8B7FF39A}"/>
              </a:ext>
            </a:extLst>
          </p:cNvPr>
          <p:cNvSpPr txBox="1"/>
          <p:nvPr/>
        </p:nvSpPr>
        <p:spPr>
          <a:xfrm>
            <a:off x="5291304" y="237067"/>
            <a:ext cx="1761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600" dirty="0">
                <a:solidFill>
                  <a:srgbClr val="FF0000"/>
                </a:solidFill>
              </a:rPr>
              <a:t>操作感</a:t>
            </a:r>
            <a:endParaRPr kumimoji="1" lang="ja-JP" altLang="en-US" sz="3600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97EA72B-C227-47A8-BE8C-B2D79FF039E3}"/>
              </a:ext>
            </a:extLst>
          </p:cNvPr>
          <p:cNvSpPr txBox="1"/>
          <p:nvPr/>
        </p:nvSpPr>
        <p:spPr>
          <a:xfrm>
            <a:off x="1980474" y="996440"/>
            <a:ext cx="8382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/>
              <a:t>パソコン初心者でもボタン</a:t>
            </a:r>
            <a:r>
              <a:rPr lang="en-US" altLang="ja-JP" sz="2800" dirty="0"/>
              <a:t>3</a:t>
            </a:r>
            <a:r>
              <a:rPr lang="ja-JP" altLang="en-US" sz="2800" dirty="0"/>
              <a:t>つで簡単に操作できる。</a:t>
            </a:r>
            <a:endParaRPr lang="en-US" altLang="ja-JP" sz="28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142D5B6-EC1D-4632-AD74-D0401E1A67B3}"/>
              </a:ext>
            </a:extLst>
          </p:cNvPr>
          <p:cNvSpPr txBox="1"/>
          <p:nvPr/>
        </p:nvSpPr>
        <p:spPr>
          <a:xfrm>
            <a:off x="4385734" y="2373616"/>
            <a:ext cx="3869266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 dirty="0"/>
              <a:t>A,</a:t>
            </a:r>
            <a:r>
              <a:rPr kumimoji="1" lang="ja-JP" altLang="en-US" sz="2800" dirty="0"/>
              <a:t>←　</a:t>
            </a:r>
            <a:r>
              <a:rPr kumimoji="1" lang="en-US" altLang="ja-JP" sz="2800" dirty="0"/>
              <a:t>:</a:t>
            </a:r>
            <a:r>
              <a:rPr kumimoji="1" lang="ja-JP" altLang="en-US" sz="2800" dirty="0"/>
              <a:t>　</a:t>
            </a:r>
            <a:r>
              <a:rPr lang="ja-JP" altLang="en-US" sz="2800" dirty="0"/>
              <a:t>左方向へ移動</a:t>
            </a:r>
            <a:endParaRPr lang="en-US" altLang="ja-JP" sz="2800" dirty="0"/>
          </a:p>
          <a:p>
            <a:endParaRPr lang="en-US" altLang="ja-JP" sz="2800" dirty="0"/>
          </a:p>
          <a:p>
            <a:r>
              <a:rPr kumimoji="1" lang="en-US" altLang="ja-JP" sz="2800" dirty="0"/>
              <a:t>D,</a:t>
            </a:r>
            <a:r>
              <a:rPr lang="ja-JP" altLang="en-US" sz="2800" dirty="0"/>
              <a:t>→</a:t>
            </a:r>
            <a:r>
              <a:rPr kumimoji="1" lang="ja-JP" altLang="en-US" sz="2800" dirty="0"/>
              <a:t>　</a:t>
            </a:r>
            <a:r>
              <a:rPr kumimoji="1" lang="en-US" altLang="ja-JP" sz="2800" dirty="0"/>
              <a:t>:</a:t>
            </a:r>
            <a:r>
              <a:rPr kumimoji="1" lang="ja-JP" altLang="en-US" sz="2800" dirty="0"/>
              <a:t>　</a:t>
            </a:r>
            <a:r>
              <a:rPr lang="ja-JP" altLang="en-US" sz="2800" dirty="0"/>
              <a:t>右方向へ移動</a:t>
            </a:r>
            <a:endParaRPr lang="en-US" altLang="ja-JP" sz="2800" dirty="0"/>
          </a:p>
          <a:p>
            <a:endParaRPr kumimoji="1" lang="en-US" altLang="ja-JP" sz="2800" dirty="0"/>
          </a:p>
          <a:p>
            <a:r>
              <a:rPr kumimoji="1" lang="en-US" altLang="ja-JP" sz="2800" dirty="0"/>
              <a:t>W,</a:t>
            </a:r>
            <a:r>
              <a:rPr kumimoji="1" lang="ja-JP" altLang="en-US" sz="2800" dirty="0"/>
              <a:t>↑　</a:t>
            </a:r>
            <a:r>
              <a:rPr kumimoji="1" lang="en-US" altLang="ja-JP" sz="2800" dirty="0"/>
              <a:t>:</a:t>
            </a:r>
            <a:r>
              <a:rPr kumimoji="1" lang="ja-JP" altLang="en-US" sz="2800" dirty="0"/>
              <a:t>　ジャンプ</a:t>
            </a:r>
            <a:endParaRPr kumimoji="1" lang="en-US" altLang="ja-JP" sz="2800" dirty="0"/>
          </a:p>
          <a:p>
            <a:endParaRPr lang="en-US" altLang="ja-JP" sz="2800" dirty="0"/>
          </a:p>
          <a:p>
            <a:endParaRPr kumimoji="1" lang="en-US" altLang="ja-JP" sz="2800" dirty="0"/>
          </a:p>
          <a:p>
            <a:endParaRPr lang="en-US" altLang="ja-JP" dirty="0"/>
          </a:p>
        </p:txBody>
      </p:sp>
      <p:pic>
        <p:nvPicPr>
          <p:cNvPr id="9" name="Picture 6" descr="ホラーマン [67249831] | 完全無料画像検索のプリ画像">
            <a:extLst>
              <a:ext uri="{FF2B5EF4-FFF2-40B4-BE49-F238E27FC236}">
                <a16:creationId xmlns:a16="http://schemas.microsoft.com/office/drawing/2014/main" id="{547BF551-FBA9-4065-9762-78105CB1E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18" y="5164667"/>
            <a:ext cx="1404983" cy="861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246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FE50553-5BF1-40A1-AFFF-767F1AE2FF70}"/>
              </a:ext>
            </a:extLst>
          </p:cNvPr>
          <p:cNvSpPr txBox="1"/>
          <p:nvPr/>
        </p:nvSpPr>
        <p:spPr>
          <a:xfrm>
            <a:off x="838200" y="406400"/>
            <a:ext cx="1027006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仕様書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キャラター</a:t>
            </a:r>
            <a:r>
              <a:rPr kumimoji="1" lang="en-US" altLang="ja-JP" dirty="0"/>
              <a:t>(player)</a:t>
            </a:r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A,D,space</a:t>
            </a:r>
            <a:r>
              <a:rPr kumimoji="1" lang="ja-JP" altLang="en-US" dirty="0"/>
              <a:t>での移動追加</a:t>
            </a:r>
            <a:endParaRPr kumimoji="1" lang="en-US" altLang="ja-JP" dirty="0"/>
          </a:p>
          <a:p>
            <a:r>
              <a:rPr lang="ja-JP" altLang="en-US" dirty="0"/>
              <a:t>・敵キャラクターにあたると消滅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キャラクター種類</a:t>
            </a:r>
            <a:r>
              <a:rPr kumimoji="1" lang="en-US" altLang="ja-JP" dirty="0"/>
              <a:t>(</a:t>
            </a:r>
            <a:r>
              <a:rPr lang="en-US" altLang="ja-JP" dirty="0"/>
              <a:t>enemy</a:t>
            </a:r>
            <a:r>
              <a:rPr kumimoji="1" lang="en-US" altLang="ja-JP" dirty="0"/>
              <a:t>)</a:t>
            </a:r>
          </a:p>
          <a:p>
            <a:r>
              <a:rPr lang="ja-JP" altLang="en-US" dirty="0"/>
              <a:t>・クリボー的な存在</a:t>
            </a:r>
            <a:endParaRPr lang="en-US" altLang="ja-JP" dirty="0"/>
          </a:p>
          <a:p>
            <a:r>
              <a:rPr kumimoji="1" lang="ja-JP" altLang="en-US" dirty="0"/>
              <a:t>・土管</a:t>
            </a:r>
            <a:endParaRPr kumimoji="1" lang="en-US" altLang="ja-JP" dirty="0"/>
          </a:p>
          <a:p>
            <a:r>
              <a:rPr lang="ja-JP" altLang="en-US" dirty="0"/>
              <a:t>・ブロック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クリボー的な存在</a:t>
            </a:r>
            <a:endParaRPr lang="en-US" altLang="ja-JP" dirty="0"/>
          </a:p>
          <a:p>
            <a:r>
              <a:rPr kumimoji="1" lang="ja-JP" altLang="en-US" dirty="0"/>
              <a:t>・その辺に落ちてある</a:t>
            </a:r>
            <a:br>
              <a:rPr kumimoji="1" lang="en-US" altLang="ja-JP" dirty="0"/>
            </a:br>
            <a:r>
              <a:rPr kumimoji="1" lang="ja-JP" altLang="en-US" dirty="0"/>
              <a:t>・ジャンプして上から踏んずけた場合消滅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土管</a:t>
            </a:r>
            <a:br>
              <a:rPr lang="en-US" altLang="ja-JP" dirty="0"/>
            </a:br>
            <a:r>
              <a:rPr lang="ja-JP" altLang="en-US" dirty="0"/>
              <a:t>・直接的な攻撃は無し</a:t>
            </a:r>
            <a:endParaRPr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/>
              <a:t>Player</a:t>
            </a:r>
            <a:r>
              <a:rPr kumimoji="1" lang="ja-JP" altLang="en-US" dirty="0"/>
              <a:t>が土管に入ると死亡</a:t>
            </a:r>
            <a:endParaRPr kumimoji="1" lang="en-US" altLang="ja-JP" dirty="0"/>
          </a:p>
          <a:p>
            <a:r>
              <a:rPr kumimoji="1" lang="ja-JP" altLang="en-US" dirty="0"/>
              <a:t>・土管の中から敵が出てくる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ブロック</a:t>
            </a:r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lang="ja-JP" altLang="en-US" dirty="0"/>
              <a:t>ブロックに近づくと飛んでくる</a:t>
            </a:r>
            <a:endParaRPr kumimoji="1" lang="en-US" altLang="ja-JP" dirty="0"/>
          </a:p>
          <a:p>
            <a:r>
              <a:rPr lang="ja-JP" altLang="en-US" dirty="0"/>
              <a:t>・ブロックが飛んできて当たった場合</a:t>
            </a:r>
            <a:r>
              <a:rPr lang="en-US" altLang="ja-JP" dirty="0"/>
              <a:t>player</a:t>
            </a:r>
            <a:r>
              <a:rPr lang="ja-JP" altLang="en-US" dirty="0"/>
              <a:t>消滅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173221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BBAF2B6-CAF7-42CA-BCCC-FFB660566B64}"/>
              </a:ext>
            </a:extLst>
          </p:cNvPr>
          <p:cNvSpPr txBox="1"/>
          <p:nvPr/>
        </p:nvSpPr>
        <p:spPr>
          <a:xfrm>
            <a:off x="668866" y="651933"/>
            <a:ext cx="1127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</a:t>
            </a:r>
            <a:r>
              <a:rPr kumimoji="1" lang="en-US" altLang="ja-JP"/>
              <a:t>timer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7862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39abfb5-1edc-46dd-b6ee-7f92783bfc4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8A027EB2FAD7E1499BC2910A1E60BC68" ma:contentTypeVersion="6" ma:contentTypeDescription="新しいドキュメントを作成します。" ma:contentTypeScope="" ma:versionID="3bbe61306fa58b4d2c36796095c426c9">
  <xsd:schema xmlns:xsd="http://www.w3.org/2001/XMLSchema" xmlns:xs="http://www.w3.org/2001/XMLSchema" xmlns:p="http://schemas.microsoft.com/office/2006/metadata/properties" xmlns:ns3="039abfb5-1edc-46dd-b6ee-7f92783bfc48" xmlns:ns4="db6a9e92-7dff-44c4-88fb-dfdb35aacb58" targetNamespace="http://schemas.microsoft.com/office/2006/metadata/properties" ma:root="true" ma:fieldsID="ed7ac160370c92ee75dd13b382e61705" ns3:_="" ns4:_="">
    <xsd:import namespace="039abfb5-1edc-46dd-b6ee-7f92783bfc48"/>
    <xsd:import namespace="db6a9e92-7dff-44c4-88fb-dfdb35aacb58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9abfb5-1edc-46dd-b6ee-7f92783bfc48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6a9e92-7dff-44c4-88fb-dfdb35aacb58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共有のヒントのハッシュ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32B821-C19F-42CF-A023-5C4E168D78DA}">
  <ds:schemaRefs>
    <ds:schemaRef ds:uri="http://schemas.microsoft.com/office/2006/documentManagement/types"/>
    <ds:schemaRef ds:uri="http://purl.org/dc/dcmitype/"/>
    <ds:schemaRef ds:uri="http://www.w3.org/XML/1998/namespace"/>
    <ds:schemaRef ds:uri="039abfb5-1edc-46dd-b6ee-7f92783bfc48"/>
    <ds:schemaRef ds:uri="http://schemas.microsoft.com/office/infopath/2007/PartnerControls"/>
    <ds:schemaRef ds:uri="http://purl.org/dc/terms/"/>
    <ds:schemaRef ds:uri="http://schemas.microsoft.com/office/2006/metadata/properties"/>
    <ds:schemaRef ds:uri="db6a9e92-7dff-44c4-88fb-dfdb35aacb58"/>
    <ds:schemaRef ds:uri="http://schemas.openxmlformats.org/package/2006/metadata/core-propertie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06FC0853-E84E-464A-AB0C-7D726616373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ED0AEC-14A2-4E76-83B6-D87405619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9abfb5-1edc-46dd-b6ee-7f92783bfc48"/>
    <ds:schemaRef ds:uri="db6a9e92-7dff-44c4-88fb-dfdb35aacb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214</Words>
  <Application>Microsoft Office PowerPoint</Application>
  <PresentationFormat>ワイド画面</PresentationFormat>
  <Paragraphs>44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淺海　亮太</dc:creator>
  <cp:lastModifiedBy>淺海　亮太</cp:lastModifiedBy>
  <cp:revision>16</cp:revision>
  <dcterms:created xsi:type="dcterms:W3CDTF">2023-07-14T03:12:37Z</dcterms:created>
  <dcterms:modified xsi:type="dcterms:W3CDTF">2023-07-26T04:33:44Z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0x0101008A027EB2FAD7E1499BC2910A1E60BC68</vt:lpwstr>
  </property>
</Properties>
</file>

<file path=docProps/thumbnail.jpeg>
</file>